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0287000" cy="10287000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98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96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openxmlformats.org/officeDocument/2006/relationships/image" Target="../media/image147.png"/><Relationship Id="rId2" Type="http://schemas.openxmlformats.org/officeDocument/2006/relationships/video" Target="../media/media2.mp4"/><Relationship Id="rId16" Type="http://schemas.openxmlformats.org/officeDocument/2006/relationships/image" Target="../media/image146.png"/><Relationship Id="rId1" Type="http://schemas.microsoft.com/office/2007/relationships/media" Target="../media/media2.mp4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29.png"/><Relationship Id="rId15" Type="http://schemas.openxmlformats.org/officeDocument/2006/relationships/image" Target="../media/image145.png"/><Relationship Id="rId10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t-764b7.web.app/#/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5417"/>
            <a:ext cx="11078850" cy="10736549"/>
            <a:chOff x="0" y="-225417"/>
            <a:chExt cx="11078850" cy="10736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25417"/>
              <a:ext cx="11078850" cy="107365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3498" y="5653672"/>
            <a:ext cx="609308" cy="609308"/>
            <a:chOff x="8983498" y="5653672"/>
            <a:chExt cx="609308" cy="609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498" y="5653672"/>
              <a:ext cx="609308" cy="609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3498" y="6091746"/>
            <a:ext cx="609308" cy="609308"/>
            <a:chOff x="8983498" y="6091746"/>
            <a:chExt cx="609308" cy="609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498" y="6091746"/>
              <a:ext cx="609308" cy="609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447" y="5653672"/>
            <a:ext cx="9574286" cy="49362"/>
            <a:chOff x="301447" y="5653672"/>
            <a:chExt cx="9574286" cy="49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447" y="5653672"/>
              <a:ext cx="9574286" cy="49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806" y="2554145"/>
            <a:ext cx="609308" cy="609308"/>
            <a:chOff x="728806" y="2554145"/>
            <a:chExt cx="609308" cy="6093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28806" y="2554145"/>
              <a:ext cx="609308" cy="6093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806" y="2116071"/>
            <a:ext cx="609308" cy="609308"/>
            <a:chOff x="728806" y="2116071"/>
            <a:chExt cx="609308" cy="609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28806" y="2116071"/>
              <a:ext cx="609308" cy="6093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960" y="3796285"/>
            <a:ext cx="609308" cy="609308"/>
            <a:chOff x="714960" y="3796285"/>
            <a:chExt cx="609308" cy="609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14960" y="3796285"/>
              <a:ext cx="609308" cy="6093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18927" y="3356787"/>
            <a:ext cx="10326615" cy="22578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6751" y="4764833"/>
            <a:ext cx="5771251" cy="8518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4673" y="5878478"/>
            <a:ext cx="4112621" cy="1366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431" y="3066951"/>
            <a:ext cx="8619602" cy="64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286" y="2495930"/>
            <a:ext cx="9107143" cy="71429"/>
            <a:chOff x="589286" y="2495930"/>
            <a:chExt cx="9107143" cy="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286" y="2495930"/>
              <a:ext cx="9107143" cy="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918" y="2945419"/>
            <a:ext cx="1880288" cy="183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0612" y="7043899"/>
            <a:ext cx="6132306" cy="1720864"/>
            <a:chOff x="3030612" y="7043899"/>
            <a:chExt cx="6132306" cy="17208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3815" y="6928538"/>
              <a:ext cx="2631402" cy="6617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9682" y="7443205"/>
              <a:ext cx="2637002" cy="6617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6282" y="7987643"/>
              <a:ext cx="2641374" cy="6617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8824" y="6966634"/>
              <a:ext cx="1963421" cy="6617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4690" y="7462262"/>
              <a:ext cx="2418859" cy="6957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1300" y="7987643"/>
              <a:ext cx="2782469" cy="6940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899" y="203501"/>
            <a:ext cx="2189441" cy="6113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9489" y="1233537"/>
            <a:ext cx="1508929" cy="1329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448" y="6345915"/>
            <a:ext cx="431188" cy="4837697"/>
            <a:chOff x="546448" y="6345915"/>
            <a:chExt cx="431188" cy="48376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00000">
              <a:off x="546448" y="6345915"/>
              <a:ext cx="431188" cy="48376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1820" y="5625420"/>
            <a:ext cx="6774461" cy="978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91820" y="4308592"/>
            <a:ext cx="6747928" cy="978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1820" y="2927659"/>
            <a:ext cx="6812518" cy="9580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2868" y="9889516"/>
            <a:ext cx="5140461" cy="578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06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1095" y="6678637"/>
            <a:ext cx="415709" cy="4837697"/>
            <a:chOff x="9091095" y="6678637"/>
            <a:chExt cx="415709" cy="4837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60000">
              <a:off x="9091095" y="6678637"/>
              <a:ext cx="415709" cy="4837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93078" y="1923194"/>
            <a:ext cx="2615787" cy="5785714"/>
            <a:chOff x="-693078" y="1923194"/>
            <a:chExt cx="2615787" cy="57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3078" y="1923194"/>
              <a:ext cx="2615787" cy="57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1144" y="4905908"/>
            <a:ext cx="5846086" cy="14240"/>
            <a:chOff x="5241144" y="4905908"/>
            <a:chExt cx="5846086" cy="142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241144" y="4905908"/>
              <a:ext cx="5846086" cy="14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1883" y="4905908"/>
            <a:ext cx="5846086" cy="14240"/>
            <a:chOff x="1061883" y="4905908"/>
            <a:chExt cx="5846086" cy="14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61883" y="4905908"/>
              <a:ext cx="5846086" cy="14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1514" y="4905908"/>
            <a:ext cx="5846086" cy="14240"/>
            <a:chOff x="3151514" y="4905908"/>
            <a:chExt cx="5846086" cy="14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151514" y="4905908"/>
              <a:ext cx="5846086" cy="142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9336" y="3495069"/>
            <a:ext cx="1634591" cy="8753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5341" y="1206193"/>
            <a:ext cx="2347377" cy="26920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9116" y="4290373"/>
            <a:ext cx="2081356" cy="4541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4288" y="5546040"/>
            <a:ext cx="2464221" cy="6138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5792" y="3492392"/>
            <a:ext cx="2066385" cy="8850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8015" y="1208897"/>
            <a:ext cx="2613263" cy="27272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14102" y="4585703"/>
            <a:ext cx="2416826" cy="5117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6388" y="3508374"/>
            <a:ext cx="2476267" cy="8500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91265" y="1206193"/>
            <a:ext cx="2618110" cy="26920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77307" y="3508374"/>
            <a:ext cx="2357438" cy="8500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7977" y="1220640"/>
            <a:ext cx="2652082" cy="26920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2242265" y="3758161"/>
            <a:ext cx="5014939" cy="25120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16839" y="4658716"/>
            <a:ext cx="1523329" cy="4089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14477" y="4277954"/>
            <a:ext cx="2008681" cy="4345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29164" y="5542649"/>
            <a:ext cx="2362326" cy="62314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68128" y="4307687"/>
            <a:ext cx="1661529" cy="3963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6108" y="4621822"/>
            <a:ext cx="2364197" cy="4682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96268" y="5573154"/>
            <a:ext cx="1926593" cy="6071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38883" y="4307677"/>
            <a:ext cx="1737310" cy="3963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76414" y="4616169"/>
            <a:ext cx="2381140" cy="4267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74621" y="5580316"/>
            <a:ext cx="2520860" cy="56723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7899" y="203501"/>
            <a:ext cx="2189441" cy="6113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02868" y="9886754"/>
            <a:ext cx="5137318" cy="581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8373" y="7768244"/>
            <a:ext cx="3704057" cy="2723892"/>
            <a:chOff x="-108373" y="7768244"/>
            <a:chExt cx="3704057" cy="2723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620000">
              <a:off x="-108373" y="7768244"/>
              <a:ext cx="3704057" cy="272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7310" y="7180504"/>
            <a:ext cx="2002161" cy="2562433"/>
            <a:chOff x="3487310" y="7180504"/>
            <a:chExt cx="2002161" cy="25624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7310" y="7180504"/>
              <a:ext cx="2002161" cy="2562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3803" y="7523368"/>
            <a:ext cx="518376" cy="518376"/>
            <a:chOff x="6153803" y="7523368"/>
            <a:chExt cx="518376" cy="5183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6153803" y="7523368"/>
              <a:ext cx="518376" cy="5183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6896" y="7939491"/>
            <a:ext cx="2066633" cy="4895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4415" y="8453949"/>
            <a:ext cx="1688796" cy="9815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381" y="1693497"/>
            <a:ext cx="10332406" cy="159830"/>
            <a:chOff x="18381" y="1693497"/>
            <a:chExt cx="10332406" cy="159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81" y="1693497"/>
              <a:ext cx="10332406" cy="1598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527" y="203501"/>
            <a:ext cx="1753450" cy="6113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2525" y="9894916"/>
            <a:ext cx="4758423" cy="5646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74884" y="1848965"/>
            <a:ext cx="4978325" cy="5331539"/>
            <a:chOff x="6074884" y="1848965"/>
            <a:chExt cx="4978325" cy="53315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600000">
              <a:off x="6074884" y="1848965"/>
              <a:ext cx="4978325" cy="5331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6354" y="5838262"/>
            <a:ext cx="5331539" cy="3079004"/>
            <a:chOff x="6136354" y="5838262"/>
            <a:chExt cx="5331539" cy="30790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1600000">
              <a:off x="6136354" y="5838262"/>
              <a:ext cx="5331539" cy="3079004"/>
            </a:xfrm>
            <a:prstGeom prst="rect">
              <a:avLst/>
            </a:prstGeom>
          </p:spPr>
        </p:pic>
      </p:grpSp>
      <p:pic>
        <p:nvPicPr>
          <p:cNvPr id="24" name="화면_기록_2023-07-13_오후_9_48_15_AdobeExpress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170083" y="2014574"/>
            <a:ext cx="5753100" cy="4381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341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3662" y="7593600"/>
            <a:ext cx="3704057" cy="2723892"/>
            <a:chOff x="-683662" y="7593600"/>
            <a:chExt cx="3704057" cy="2723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620000">
              <a:off x="-683662" y="7593600"/>
              <a:ext cx="3704057" cy="272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1012" y="7477401"/>
            <a:ext cx="2002161" cy="2562433"/>
            <a:chOff x="841012" y="7477401"/>
            <a:chExt cx="2002161" cy="25624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841012" y="7477401"/>
              <a:ext cx="2002161" cy="2562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2109" y="7219525"/>
            <a:ext cx="2002161" cy="2808688"/>
            <a:chOff x="3022109" y="7219525"/>
            <a:chExt cx="2002161" cy="28086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3022109" y="7219525"/>
              <a:ext cx="2002161" cy="280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3803" y="7523368"/>
            <a:ext cx="518376" cy="518376"/>
            <a:chOff x="6153803" y="7523368"/>
            <a:chExt cx="518376" cy="518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">
              <a:off x="6153803" y="7523368"/>
              <a:ext cx="518376" cy="5183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20000">
            <a:off x="701359" y="8227537"/>
            <a:ext cx="2037500" cy="484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20000">
            <a:off x="1137124" y="8799294"/>
            <a:ext cx="1666987" cy="11451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240000">
            <a:off x="2924857" y="8242134"/>
            <a:ext cx="2032709" cy="4843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240000">
            <a:off x="3180755" y="8845299"/>
            <a:ext cx="1661682" cy="11571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81" y="1693497"/>
            <a:ext cx="10332406" cy="159830"/>
            <a:chOff x="18381" y="1693497"/>
            <a:chExt cx="10332406" cy="1598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81" y="1693497"/>
              <a:ext cx="10332406" cy="1598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5527" y="203501"/>
            <a:ext cx="1753450" cy="6113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24763" y="9890992"/>
            <a:ext cx="4773404" cy="5736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8277" y="2094658"/>
            <a:ext cx="5331539" cy="4840153"/>
            <a:chOff x="5898277" y="2094658"/>
            <a:chExt cx="5331539" cy="48401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1600000">
              <a:off x="5898277" y="2094658"/>
              <a:ext cx="5331539" cy="4840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6354" y="4846100"/>
            <a:ext cx="5331539" cy="4807422"/>
            <a:chOff x="6136354" y="4846100"/>
            <a:chExt cx="5331539" cy="48074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1600000">
              <a:off x="6136354" y="4846100"/>
              <a:ext cx="5331539" cy="4807422"/>
            </a:xfrm>
            <a:prstGeom prst="rect">
              <a:avLst/>
            </a:prstGeom>
          </p:spPr>
        </p:pic>
      </p:grpSp>
      <p:pic>
        <p:nvPicPr>
          <p:cNvPr id="26" name="화면_기록_2023-07-13_오후_9_20_16_AdobeExpress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tretch>
            <a:fillRect/>
          </a:stretch>
        </p:blipFill>
        <p:spPr>
          <a:xfrm>
            <a:off x="197670" y="2075411"/>
            <a:ext cx="5564147" cy="4405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54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2211" y="4825532"/>
            <a:ext cx="1192728" cy="5711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392" y="5236780"/>
            <a:ext cx="2954737" cy="5221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45390" y="6143452"/>
            <a:ext cx="4238539" cy="1784425"/>
            <a:chOff x="5945390" y="6143452"/>
            <a:chExt cx="4238539" cy="17844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5390" y="6143452"/>
              <a:ext cx="4238539" cy="1784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429" y="6143452"/>
            <a:ext cx="4238539" cy="1784425"/>
            <a:chOff x="1596429" y="6143452"/>
            <a:chExt cx="4238539" cy="1784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429" y="6143452"/>
              <a:ext cx="4238539" cy="1784425"/>
            </a:xfrm>
            <a:prstGeom prst="rect">
              <a:avLst/>
            </a:prstGeom>
          </p:spPr>
        </p:pic>
      </p:grpSp>
      <p:pic>
        <p:nvPicPr>
          <p:cNvPr id="10" name="Object 9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9252" y="3188558"/>
            <a:ext cx="5009116" cy="12698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10668" y="9894916"/>
            <a:ext cx="5123994" cy="564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285714" cy="10285714"/>
            <a:chOff x="0" y="0"/>
            <a:chExt cx="10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575" y="2001500"/>
            <a:ext cx="9154567" cy="6496417"/>
            <a:chOff x="1452575" y="2001500"/>
            <a:chExt cx="9154567" cy="6496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75" y="2001500"/>
              <a:ext cx="9154567" cy="6496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2742" y="2499314"/>
            <a:ext cx="11891199" cy="6398667"/>
            <a:chOff x="-802742" y="2499314"/>
            <a:chExt cx="11891199" cy="6398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717605" y="8070452"/>
              <a:ext cx="11762990" cy="827529"/>
              <a:chOff x="-717605" y="8070452"/>
              <a:chExt cx="11762990" cy="8275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17605" y="8070452"/>
                <a:ext cx="11762990" cy="8275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52694" y="2499314"/>
              <a:ext cx="11751370" cy="827529"/>
              <a:chOff x="-752694" y="2499314"/>
              <a:chExt cx="11751370" cy="8275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752694" y="2499314"/>
                <a:ext cx="11751370" cy="8275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71730" y="6017954"/>
              <a:ext cx="3702473" cy="130980"/>
              <a:chOff x="9171730" y="6017954"/>
              <a:chExt cx="3702473" cy="1309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9171730" y="6017954"/>
                <a:ext cx="3702473" cy="13098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588489" y="5234477"/>
              <a:ext cx="3702473" cy="130980"/>
              <a:chOff x="-2588489" y="5234477"/>
              <a:chExt cx="3702473" cy="1309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2588489" y="5234477"/>
                <a:ext cx="3702473" cy="1309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6609" y="5243787"/>
            <a:ext cx="1058164" cy="32110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0250" y="5618497"/>
            <a:ext cx="1384725" cy="5172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2935" y="6735097"/>
            <a:ext cx="2000031" cy="5172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4269" y="6150011"/>
            <a:ext cx="1236278" cy="5172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17622" y="5955892"/>
            <a:ext cx="155739" cy="24695"/>
            <a:chOff x="7217622" y="5955892"/>
            <a:chExt cx="155739" cy="246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7217622" y="5955892"/>
              <a:ext cx="155739" cy="246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17622" y="6499275"/>
            <a:ext cx="155739" cy="24695"/>
            <a:chOff x="7217622" y="6499275"/>
            <a:chExt cx="155739" cy="246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7217622" y="6499275"/>
              <a:ext cx="155739" cy="2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0494" y="7021209"/>
            <a:ext cx="155739" cy="24695"/>
            <a:chOff x="7230494" y="7021209"/>
            <a:chExt cx="155739" cy="246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7230494" y="7021209"/>
              <a:ext cx="155739" cy="246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706" y="4133233"/>
            <a:ext cx="1802459" cy="14549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36658" y="2692601"/>
            <a:ext cx="3719805" cy="4092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35854" y="7469205"/>
            <a:ext cx="155739" cy="24695"/>
            <a:chOff x="7235854" y="7469205"/>
            <a:chExt cx="155739" cy="246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7235854" y="7469205"/>
              <a:ext cx="155739" cy="246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1183" y="7269240"/>
            <a:ext cx="1720231" cy="51726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5821" y="7708697"/>
            <a:ext cx="1094002" cy="51726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17622" y="7978111"/>
            <a:ext cx="155739" cy="24695"/>
            <a:chOff x="7217622" y="7978111"/>
            <a:chExt cx="155739" cy="246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820000">
              <a:off x="7217622" y="7978111"/>
              <a:ext cx="155739" cy="246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037" y="4620004"/>
            <a:ext cx="3128591" cy="3149973"/>
            <a:chOff x="-87037" y="4620004"/>
            <a:chExt cx="3128591" cy="3149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0000">
              <a:off x="-87037" y="4620004"/>
              <a:ext cx="3128591" cy="3149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98259"/>
            <a:ext cx="5905908" cy="5798779"/>
            <a:chOff x="0" y="1998259"/>
            <a:chExt cx="5905908" cy="5798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98259"/>
              <a:ext cx="5905908" cy="5798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30" y="5232340"/>
            <a:ext cx="5653136" cy="29863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3498" y="3646623"/>
            <a:ext cx="5605241" cy="1374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2154" y="4807668"/>
            <a:ext cx="4525118" cy="493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7615" y="1987967"/>
            <a:ext cx="1564466" cy="1564466"/>
            <a:chOff x="8617615" y="1987967"/>
            <a:chExt cx="1564466" cy="1564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7615" y="1987967"/>
              <a:ext cx="1564466" cy="15644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270" y="208418"/>
            <a:ext cx="1713698" cy="5965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4634" y="9894906"/>
            <a:ext cx="1493289" cy="5647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0535" y="9894906"/>
            <a:ext cx="5266146" cy="564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285714" cy="10285714"/>
            <a:chOff x="0" y="0"/>
            <a:chExt cx="10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270" y="203501"/>
            <a:ext cx="1758869" cy="6113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7078" y="9886754"/>
            <a:ext cx="5308594" cy="581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20745" y="6685714"/>
            <a:ext cx="3447619" cy="2933333"/>
            <a:chOff x="5920745" y="6685714"/>
            <a:chExt cx="3447619" cy="29333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0745" y="6685714"/>
              <a:ext cx="3447619" cy="29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120" y="6685714"/>
            <a:ext cx="3447619" cy="2933333"/>
            <a:chOff x="933120" y="6685714"/>
            <a:chExt cx="3447619" cy="29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120" y="6685714"/>
              <a:ext cx="3447619" cy="29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32" y="2552381"/>
            <a:ext cx="3447619" cy="3447619"/>
            <a:chOff x="18932" y="2552381"/>
            <a:chExt cx="3447619" cy="34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2" y="2552381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2381" y="2590476"/>
            <a:ext cx="3447619" cy="3447619"/>
            <a:chOff x="3552381" y="2590476"/>
            <a:chExt cx="3447619" cy="34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2381" y="2590476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0000" y="2552381"/>
            <a:ext cx="3447619" cy="3447619"/>
            <a:chOff x="7000000" y="2552381"/>
            <a:chExt cx="3447619" cy="34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0000" y="2552381"/>
              <a:ext cx="3447619" cy="34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32921" y="1017190"/>
            <a:ext cx="4419873" cy="1049838"/>
            <a:chOff x="2932921" y="1017190"/>
            <a:chExt cx="4419873" cy="10498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791509" y="560796"/>
              <a:ext cx="8839746" cy="209967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">
              <a:off x="2932921" y="1017190"/>
              <a:ext cx="4419873" cy="10498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632" y="1029860"/>
            <a:ext cx="8255072" cy="126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697" y="1936919"/>
            <a:ext cx="5639284" cy="7424986"/>
            <a:chOff x="285697" y="1936919"/>
            <a:chExt cx="5639284" cy="7424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56217" y="-1573085"/>
              <a:ext cx="11278569" cy="148499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97" y="1936919"/>
              <a:ext cx="5639284" cy="7424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89923" y="1889300"/>
            <a:ext cx="3615792" cy="3396415"/>
            <a:chOff x="6189923" y="1889300"/>
            <a:chExt cx="3615792" cy="3396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8841" y="313047"/>
              <a:ext cx="7231583" cy="67928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9923" y="1889300"/>
              <a:ext cx="3615792" cy="3396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3" y="5492269"/>
            <a:ext cx="3615792" cy="3869636"/>
            <a:chOff x="6189923" y="5492269"/>
            <a:chExt cx="3615792" cy="3869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1865" y="3687283"/>
              <a:ext cx="7231583" cy="77392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9923" y="5492269"/>
              <a:ext cx="3615792" cy="3869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000" y="1465891"/>
            <a:ext cx="9325714" cy="48447"/>
            <a:chOff x="480000" y="1465891"/>
            <a:chExt cx="9325714" cy="48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000" y="1465891"/>
              <a:ext cx="9325714" cy="484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4506" y="999496"/>
            <a:ext cx="1127767" cy="3993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270" y="203501"/>
            <a:ext cx="1758869" cy="6113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0535" y="9894906"/>
            <a:ext cx="5266146" cy="564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3" y="2857909"/>
            <a:ext cx="4569896" cy="4569896"/>
            <a:chOff x="5401723" y="2857909"/>
            <a:chExt cx="4569896" cy="45698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3" y="2857909"/>
              <a:ext cx="4569896" cy="45698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9348" y="6662352"/>
            <a:ext cx="582879" cy="392494"/>
            <a:chOff x="5029348" y="6662352"/>
            <a:chExt cx="582879" cy="3924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348" y="6662352"/>
              <a:ext cx="582879" cy="3924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211" y="2165582"/>
            <a:ext cx="4048966" cy="971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847" y="1564518"/>
            <a:ext cx="2089107" cy="6558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3338" y="4427085"/>
            <a:ext cx="3606820" cy="16788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676" y="3121838"/>
            <a:ext cx="2256145" cy="682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266" y="7393252"/>
            <a:ext cx="3089271" cy="9666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033" y="6795969"/>
            <a:ext cx="1934886" cy="6615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059" y="3774049"/>
            <a:ext cx="4131556" cy="9640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6619" y="5001743"/>
            <a:ext cx="2680478" cy="6558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094" y="5654610"/>
            <a:ext cx="4086566" cy="9666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1011" y="9894906"/>
            <a:ext cx="5304242" cy="5647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156" y="208418"/>
            <a:ext cx="1709060" cy="59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8163" y="2250000"/>
            <a:ext cx="3177551" cy="6609004"/>
            <a:chOff x="7108163" y="2250000"/>
            <a:chExt cx="3177551" cy="6609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8163" y="2250000"/>
              <a:ext cx="3177551" cy="6609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0616" y="6046816"/>
            <a:ext cx="56315" cy="2085500"/>
            <a:chOff x="9210616" y="6046816"/>
            <a:chExt cx="56315" cy="2085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9210616" y="6046816"/>
              <a:ext cx="56315" cy="2085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9863" y="4256144"/>
            <a:ext cx="4635851" cy="2768145"/>
            <a:chOff x="5649863" y="4256144"/>
            <a:chExt cx="4635851" cy="276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863" y="4256144"/>
              <a:ext cx="4635851" cy="27681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37" y="4359335"/>
            <a:ext cx="4510375" cy="1439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089" y="6004399"/>
            <a:ext cx="4412613" cy="1549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15784" y="2963827"/>
            <a:ext cx="7120329" cy="1315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1011" y="9894906"/>
            <a:ext cx="5304242" cy="564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527" y="208418"/>
            <a:ext cx="2369898" cy="59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1096"/>
            <a:ext cx="3177551" cy="6609004"/>
            <a:chOff x="0" y="1571096"/>
            <a:chExt cx="3177551" cy="6609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571096"/>
              <a:ext cx="3177551" cy="6609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1775" y="2225569"/>
            <a:ext cx="56315" cy="2085500"/>
            <a:chOff x="1281775" y="2225569"/>
            <a:chExt cx="56315" cy="2085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1281775" y="2225569"/>
              <a:ext cx="56315" cy="2085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758785"/>
            <a:ext cx="5283020" cy="2768145"/>
            <a:chOff x="0" y="3758785"/>
            <a:chExt cx="5283020" cy="276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58785"/>
              <a:ext cx="5283020" cy="27681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5011" y="4090540"/>
            <a:ext cx="4437347" cy="12011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3428" y="5467683"/>
            <a:ext cx="4454080" cy="1549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8081" y="2858589"/>
            <a:ext cx="7023215" cy="1306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1011" y="9894906"/>
            <a:ext cx="5304242" cy="564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527" y="208418"/>
            <a:ext cx="2369898" cy="59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8163" y="2250000"/>
            <a:ext cx="3177551" cy="6609004"/>
            <a:chOff x="7108163" y="2250000"/>
            <a:chExt cx="3177551" cy="6609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8163" y="2250000"/>
              <a:ext cx="3177551" cy="6609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0616" y="6046816"/>
            <a:ext cx="56315" cy="2085500"/>
            <a:chOff x="9210616" y="6046816"/>
            <a:chExt cx="56315" cy="2085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9210616" y="6046816"/>
              <a:ext cx="56315" cy="2085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9863" y="4256144"/>
            <a:ext cx="4635851" cy="2768145"/>
            <a:chOff x="5649863" y="4256144"/>
            <a:chExt cx="4635851" cy="2768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863" y="4256144"/>
              <a:ext cx="4635851" cy="27681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603" y="4359335"/>
            <a:ext cx="4544909" cy="1439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308" y="6004401"/>
            <a:ext cx="4430270" cy="12904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49984" y="2963822"/>
            <a:ext cx="7554148" cy="13072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110" y="9894906"/>
            <a:ext cx="1531385" cy="564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527" y="208418"/>
            <a:ext cx="2369898" cy="596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1011" y="9894906"/>
            <a:ext cx="5304242" cy="564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2023-07-17T13:39:25Z</dcterms:created>
  <dcterms:modified xsi:type="dcterms:W3CDTF">2023-07-17T04:43:22Z</dcterms:modified>
</cp:coreProperties>
</file>